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2">
  <p:sldMasterIdLst>
    <p:sldMasterId id="2147483659" r:id="rId1"/>
  </p:sldMasterIdLst>
  <p:notesMasterIdLst>
    <p:notesMasterId r:id="rId9"/>
  </p:notesMasterIdLst>
  <p:sldIdLst>
    <p:sldId id="256" r:id="rId2"/>
    <p:sldId id="289" r:id="rId3"/>
    <p:sldId id="297" r:id="rId4"/>
    <p:sldId id="298" r:id="rId5"/>
    <p:sldId id="300" r:id="rId6"/>
    <p:sldId id="296" r:id="rId7"/>
    <p:sldId id="26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CD11C9-C4FD-422E-B86D-E9917BD3921B}">
  <a:tblStyle styleId="{D4CD11C9-C4FD-422E-B86D-E9917BD3921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 autoAdjust="0"/>
    <p:restoredTop sz="94631"/>
  </p:normalViewPr>
  <p:slideViewPr>
    <p:cSldViewPr showGuides="1">
      <p:cViewPr varScale="1">
        <p:scale>
          <a:sx n="132" d="100"/>
          <a:sy n="132" d="100"/>
        </p:scale>
        <p:origin x="168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9BFCA-A8B3-4933-9119-72AF87F88EC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901E5A-4A4E-4F74-83D7-5783EBCCB0A5}">
      <dgm:prSet/>
      <dgm:spPr/>
      <dgm:t>
        <a:bodyPr/>
        <a:lstStyle/>
        <a:p>
          <a:pPr rtl="0"/>
          <a:r>
            <a:rPr lang="en-US" dirty="0" smtClean="0"/>
            <a:t>What is </a:t>
          </a:r>
          <a:r>
            <a:rPr lang="en-US" dirty="0" smtClean="0"/>
            <a:t>JSON?</a:t>
          </a:r>
          <a:endParaRPr lang="en-US" dirty="0"/>
        </a:p>
      </dgm:t>
    </dgm:pt>
    <dgm:pt modelId="{2D10880C-00ED-4BA4-934B-A6BEB37E8E14}" type="sibTrans" cxnId="{55CF6E21-3199-447E-947E-47259A9DFE52}">
      <dgm:prSet/>
      <dgm:spPr/>
      <dgm:t>
        <a:bodyPr/>
        <a:lstStyle/>
        <a:p>
          <a:endParaRPr lang="en-US"/>
        </a:p>
      </dgm:t>
    </dgm:pt>
    <dgm:pt modelId="{4AAFF0C5-BACF-4055-AC19-715D5739C683}" type="parTrans" cxnId="{55CF6E21-3199-447E-947E-47259A9DFE52}">
      <dgm:prSet/>
      <dgm:spPr/>
      <dgm:t>
        <a:bodyPr/>
        <a:lstStyle/>
        <a:p>
          <a:endParaRPr lang="en-US"/>
        </a:p>
      </dgm:t>
    </dgm:pt>
    <dgm:pt modelId="{4EF8300F-02A2-4257-84B9-1D6EAF6F5E9D}" type="pres">
      <dgm:prSet presAssocID="{5CB9BFCA-A8B3-4933-9119-72AF87F88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92629-56EF-426B-A267-C661566C8930}" type="pres">
      <dgm:prSet presAssocID="{DA901E5A-4A4E-4F74-83D7-5783EBCCB0A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66599B-1224-4FD5-B1D2-9A8B65373869}" type="presOf" srcId="{5CB9BFCA-A8B3-4933-9119-72AF87F88EC1}" destId="{4EF8300F-02A2-4257-84B9-1D6EAF6F5E9D}" srcOrd="0" destOrd="0" presId="urn:microsoft.com/office/officeart/2005/8/layout/vList2"/>
    <dgm:cxn modelId="{0BEAE48C-BE04-4083-8907-8F46C5C0C1B1}" type="presOf" srcId="{DA901E5A-4A4E-4F74-83D7-5783EBCCB0A5}" destId="{9B092629-56EF-426B-A267-C661566C8930}" srcOrd="0" destOrd="0" presId="urn:microsoft.com/office/officeart/2005/8/layout/vList2"/>
    <dgm:cxn modelId="{55CF6E21-3199-447E-947E-47259A9DFE52}" srcId="{5CB9BFCA-A8B3-4933-9119-72AF87F88EC1}" destId="{DA901E5A-4A4E-4F74-83D7-5783EBCCB0A5}" srcOrd="0" destOrd="0" parTransId="{4AAFF0C5-BACF-4055-AC19-715D5739C683}" sibTransId="{2D10880C-00ED-4BA4-934B-A6BEB37E8E14}"/>
    <dgm:cxn modelId="{934DCBE5-8639-4877-B0E5-85B7598550F3}" type="presParOf" srcId="{4EF8300F-02A2-4257-84B9-1D6EAF6F5E9D}" destId="{9B092629-56EF-426B-A267-C661566C89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9BFCA-A8B3-4933-9119-72AF87F88EC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901E5A-4A4E-4F74-83D7-5783EBCCB0A5}">
      <dgm:prSet/>
      <dgm:spPr/>
      <dgm:t>
        <a:bodyPr/>
        <a:lstStyle/>
        <a:p>
          <a:pPr rtl="0"/>
          <a:r>
            <a:rPr lang="en-US" dirty="0" smtClean="0"/>
            <a:t>JSON</a:t>
          </a:r>
          <a:r>
            <a:rPr lang="en-US" baseline="0" dirty="0" smtClean="0"/>
            <a:t> is built on 2 structures</a:t>
          </a:r>
          <a:endParaRPr lang="en-US" dirty="0"/>
        </a:p>
      </dgm:t>
    </dgm:pt>
    <dgm:pt modelId="{2D10880C-00ED-4BA4-934B-A6BEB37E8E14}" type="sibTrans" cxnId="{55CF6E21-3199-447E-947E-47259A9DFE52}">
      <dgm:prSet/>
      <dgm:spPr/>
      <dgm:t>
        <a:bodyPr/>
        <a:lstStyle/>
        <a:p>
          <a:endParaRPr lang="en-US"/>
        </a:p>
      </dgm:t>
    </dgm:pt>
    <dgm:pt modelId="{4AAFF0C5-BACF-4055-AC19-715D5739C683}" type="parTrans" cxnId="{55CF6E21-3199-447E-947E-47259A9DFE52}">
      <dgm:prSet/>
      <dgm:spPr/>
      <dgm:t>
        <a:bodyPr/>
        <a:lstStyle/>
        <a:p>
          <a:endParaRPr lang="en-US"/>
        </a:p>
      </dgm:t>
    </dgm:pt>
    <dgm:pt modelId="{4EF8300F-02A2-4257-84B9-1D6EAF6F5E9D}" type="pres">
      <dgm:prSet presAssocID="{5CB9BFCA-A8B3-4933-9119-72AF87F88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92629-56EF-426B-A267-C661566C8930}" type="pres">
      <dgm:prSet presAssocID="{DA901E5A-4A4E-4F74-83D7-5783EBCCB0A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5E1306-E759-8945-935C-64404D4149D3}" type="presOf" srcId="{DA901E5A-4A4E-4F74-83D7-5783EBCCB0A5}" destId="{9B092629-56EF-426B-A267-C661566C8930}" srcOrd="0" destOrd="0" presId="urn:microsoft.com/office/officeart/2005/8/layout/vList2"/>
    <dgm:cxn modelId="{BC54B232-544C-9848-866B-76B604821CF2}" type="presOf" srcId="{5CB9BFCA-A8B3-4933-9119-72AF87F88EC1}" destId="{4EF8300F-02A2-4257-84B9-1D6EAF6F5E9D}" srcOrd="0" destOrd="0" presId="urn:microsoft.com/office/officeart/2005/8/layout/vList2"/>
    <dgm:cxn modelId="{55CF6E21-3199-447E-947E-47259A9DFE52}" srcId="{5CB9BFCA-A8B3-4933-9119-72AF87F88EC1}" destId="{DA901E5A-4A4E-4F74-83D7-5783EBCCB0A5}" srcOrd="0" destOrd="0" parTransId="{4AAFF0C5-BACF-4055-AC19-715D5739C683}" sibTransId="{2D10880C-00ED-4BA4-934B-A6BEB37E8E14}"/>
    <dgm:cxn modelId="{8E8195BC-12F2-474D-B98F-F8CCCD7E6405}" type="presParOf" srcId="{4EF8300F-02A2-4257-84B9-1D6EAF6F5E9D}" destId="{9B092629-56EF-426B-A267-C661566C89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9BFCA-A8B3-4933-9119-72AF87F88EC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901E5A-4A4E-4F74-83D7-5783EBCCB0A5}">
      <dgm:prSet/>
      <dgm:spPr/>
      <dgm:t>
        <a:bodyPr/>
        <a:lstStyle/>
        <a:p>
          <a:pPr rtl="0"/>
          <a:r>
            <a:rPr lang="en-US" dirty="0" smtClean="0"/>
            <a:t>Example JSON</a:t>
          </a:r>
          <a:r>
            <a:rPr lang="en-US" baseline="0" dirty="0" smtClean="0"/>
            <a:t> File</a:t>
          </a:r>
          <a:endParaRPr lang="en-US" dirty="0"/>
        </a:p>
      </dgm:t>
    </dgm:pt>
    <dgm:pt modelId="{2D10880C-00ED-4BA4-934B-A6BEB37E8E14}" type="sibTrans" cxnId="{55CF6E21-3199-447E-947E-47259A9DFE52}">
      <dgm:prSet/>
      <dgm:spPr/>
      <dgm:t>
        <a:bodyPr/>
        <a:lstStyle/>
        <a:p>
          <a:endParaRPr lang="en-US"/>
        </a:p>
      </dgm:t>
    </dgm:pt>
    <dgm:pt modelId="{4AAFF0C5-BACF-4055-AC19-715D5739C683}" type="parTrans" cxnId="{55CF6E21-3199-447E-947E-47259A9DFE52}">
      <dgm:prSet/>
      <dgm:spPr/>
      <dgm:t>
        <a:bodyPr/>
        <a:lstStyle/>
        <a:p>
          <a:endParaRPr lang="en-US"/>
        </a:p>
      </dgm:t>
    </dgm:pt>
    <dgm:pt modelId="{4EF8300F-02A2-4257-84B9-1D6EAF6F5E9D}" type="pres">
      <dgm:prSet presAssocID="{5CB9BFCA-A8B3-4933-9119-72AF87F88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92629-56EF-426B-A267-C661566C8930}" type="pres">
      <dgm:prSet presAssocID="{DA901E5A-4A4E-4F74-83D7-5783EBCCB0A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CF6E21-3199-447E-947E-47259A9DFE52}" srcId="{5CB9BFCA-A8B3-4933-9119-72AF87F88EC1}" destId="{DA901E5A-4A4E-4F74-83D7-5783EBCCB0A5}" srcOrd="0" destOrd="0" parTransId="{4AAFF0C5-BACF-4055-AC19-715D5739C683}" sibTransId="{2D10880C-00ED-4BA4-934B-A6BEB37E8E14}"/>
    <dgm:cxn modelId="{983E121D-E436-9D4B-8ACB-2B9CEE0955B9}" type="presOf" srcId="{5CB9BFCA-A8B3-4933-9119-72AF87F88EC1}" destId="{4EF8300F-02A2-4257-84B9-1D6EAF6F5E9D}" srcOrd="0" destOrd="0" presId="urn:microsoft.com/office/officeart/2005/8/layout/vList2"/>
    <dgm:cxn modelId="{DB7DF1DA-A39F-2149-853E-832E3B2F1E45}" type="presOf" srcId="{DA901E5A-4A4E-4F74-83D7-5783EBCCB0A5}" destId="{9B092629-56EF-426B-A267-C661566C8930}" srcOrd="0" destOrd="0" presId="urn:microsoft.com/office/officeart/2005/8/layout/vList2"/>
    <dgm:cxn modelId="{86820CE5-8290-4541-AD6A-E22080494C5C}" type="presParOf" srcId="{4EF8300F-02A2-4257-84B9-1D6EAF6F5E9D}" destId="{9B092629-56EF-426B-A267-C661566C89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B9BFCA-A8B3-4933-9119-72AF87F88EC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901E5A-4A4E-4F74-83D7-5783EBCCB0A5}">
      <dgm:prSet/>
      <dgm:spPr/>
      <dgm:t>
        <a:bodyPr/>
        <a:lstStyle/>
        <a:p>
          <a:pPr rtl="0"/>
          <a:r>
            <a:rPr lang="en-US" dirty="0" smtClean="0"/>
            <a:t>JSON</a:t>
          </a:r>
          <a:r>
            <a:rPr lang="en-US" baseline="0" dirty="0" smtClean="0"/>
            <a:t> &amp; Java</a:t>
          </a:r>
          <a:endParaRPr lang="en-US" dirty="0"/>
        </a:p>
      </dgm:t>
    </dgm:pt>
    <dgm:pt modelId="{2D10880C-00ED-4BA4-934B-A6BEB37E8E14}" type="sibTrans" cxnId="{55CF6E21-3199-447E-947E-47259A9DFE52}">
      <dgm:prSet/>
      <dgm:spPr/>
      <dgm:t>
        <a:bodyPr/>
        <a:lstStyle/>
        <a:p>
          <a:endParaRPr lang="en-US"/>
        </a:p>
      </dgm:t>
    </dgm:pt>
    <dgm:pt modelId="{4AAFF0C5-BACF-4055-AC19-715D5739C683}" type="parTrans" cxnId="{55CF6E21-3199-447E-947E-47259A9DFE52}">
      <dgm:prSet/>
      <dgm:spPr/>
      <dgm:t>
        <a:bodyPr/>
        <a:lstStyle/>
        <a:p>
          <a:endParaRPr lang="en-US"/>
        </a:p>
      </dgm:t>
    </dgm:pt>
    <dgm:pt modelId="{4EF8300F-02A2-4257-84B9-1D6EAF6F5E9D}" type="pres">
      <dgm:prSet presAssocID="{5CB9BFCA-A8B3-4933-9119-72AF87F88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92629-56EF-426B-A267-C661566C8930}" type="pres">
      <dgm:prSet presAssocID="{DA901E5A-4A4E-4F74-83D7-5783EBCCB0A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CD53E-098D-2C4F-938B-C94DE4CF43DB}" type="presOf" srcId="{DA901E5A-4A4E-4F74-83D7-5783EBCCB0A5}" destId="{9B092629-56EF-426B-A267-C661566C8930}" srcOrd="0" destOrd="0" presId="urn:microsoft.com/office/officeart/2005/8/layout/vList2"/>
    <dgm:cxn modelId="{606C2B7B-C71B-2049-ACF3-AEA6A1E97703}" type="presOf" srcId="{5CB9BFCA-A8B3-4933-9119-72AF87F88EC1}" destId="{4EF8300F-02A2-4257-84B9-1D6EAF6F5E9D}" srcOrd="0" destOrd="0" presId="urn:microsoft.com/office/officeart/2005/8/layout/vList2"/>
    <dgm:cxn modelId="{55CF6E21-3199-447E-947E-47259A9DFE52}" srcId="{5CB9BFCA-A8B3-4933-9119-72AF87F88EC1}" destId="{DA901E5A-4A4E-4F74-83D7-5783EBCCB0A5}" srcOrd="0" destOrd="0" parTransId="{4AAFF0C5-BACF-4055-AC19-715D5739C683}" sibTransId="{2D10880C-00ED-4BA4-934B-A6BEB37E8E14}"/>
    <dgm:cxn modelId="{A27A3EE4-A521-6E44-B23C-27D826776CF1}" type="presParOf" srcId="{4EF8300F-02A2-4257-84B9-1D6EAF6F5E9D}" destId="{9B092629-56EF-426B-A267-C661566C89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B9BFCA-A8B3-4933-9119-72AF87F88EC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901E5A-4A4E-4F74-83D7-5783EBCCB0A5}">
      <dgm:prSet/>
      <dgm:spPr/>
      <dgm:t>
        <a:bodyPr/>
        <a:lstStyle/>
        <a:p>
          <a:pPr rtl="0"/>
          <a:r>
            <a:rPr lang="en-US" dirty="0" smtClean="0"/>
            <a:t>You should know this guy!</a:t>
          </a:r>
          <a:endParaRPr lang="en-US" dirty="0"/>
        </a:p>
      </dgm:t>
    </dgm:pt>
    <dgm:pt modelId="{2D10880C-00ED-4BA4-934B-A6BEB37E8E14}" type="sibTrans" cxnId="{55CF6E21-3199-447E-947E-47259A9DFE52}">
      <dgm:prSet/>
      <dgm:spPr/>
      <dgm:t>
        <a:bodyPr/>
        <a:lstStyle/>
        <a:p>
          <a:endParaRPr lang="en-US"/>
        </a:p>
      </dgm:t>
    </dgm:pt>
    <dgm:pt modelId="{4AAFF0C5-BACF-4055-AC19-715D5739C683}" type="parTrans" cxnId="{55CF6E21-3199-447E-947E-47259A9DFE52}">
      <dgm:prSet/>
      <dgm:spPr/>
      <dgm:t>
        <a:bodyPr/>
        <a:lstStyle/>
        <a:p>
          <a:endParaRPr lang="en-US"/>
        </a:p>
      </dgm:t>
    </dgm:pt>
    <dgm:pt modelId="{4EF8300F-02A2-4257-84B9-1D6EAF6F5E9D}" type="pres">
      <dgm:prSet presAssocID="{5CB9BFCA-A8B3-4933-9119-72AF87F88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92629-56EF-426B-A267-C661566C8930}" type="pres">
      <dgm:prSet presAssocID="{DA901E5A-4A4E-4F74-83D7-5783EBCCB0A5}" presName="parentText" presStyleLbl="node1" presStyleIdx="0" presStyleCnt="1" custLinFactNeighborX="-813" custLinFactNeighborY="85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ACBAF-D172-2643-A07F-94DCF793327B}" type="presOf" srcId="{5CB9BFCA-A8B3-4933-9119-72AF87F88EC1}" destId="{4EF8300F-02A2-4257-84B9-1D6EAF6F5E9D}" srcOrd="0" destOrd="0" presId="urn:microsoft.com/office/officeart/2005/8/layout/vList2"/>
    <dgm:cxn modelId="{285CAE16-A1FD-B045-B842-6CADEB1F766F}" type="presOf" srcId="{DA901E5A-4A4E-4F74-83D7-5783EBCCB0A5}" destId="{9B092629-56EF-426B-A267-C661566C8930}" srcOrd="0" destOrd="0" presId="urn:microsoft.com/office/officeart/2005/8/layout/vList2"/>
    <dgm:cxn modelId="{55CF6E21-3199-447E-947E-47259A9DFE52}" srcId="{5CB9BFCA-A8B3-4933-9119-72AF87F88EC1}" destId="{DA901E5A-4A4E-4F74-83D7-5783EBCCB0A5}" srcOrd="0" destOrd="0" parTransId="{4AAFF0C5-BACF-4055-AC19-715D5739C683}" sibTransId="{2D10880C-00ED-4BA4-934B-A6BEB37E8E14}"/>
    <dgm:cxn modelId="{6BEE4687-FDEB-2A47-9818-59EBF2F15381}" type="presParOf" srcId="{4EF8300F-02A2-4257-84B9-1D6EAF6F5E9D}" destId="{9B092629-56EF-426B-A267-C661566C89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2629-56EF-426B-A267-C661566C8930}">
      <dsp:nvSpPr>
        <dsp:cNvPr id="0" name=""/>
        <dsp:cNvSpPr/>
      </dsp:nvSpPr>
      <dsp:spPr>
        <a:xfrm>
          <a:off x="0" y="2699"/>
          <a:ext cx="8520599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What is </a:t>
          </a:r>
          <a:r>
            <a:rPr lang="en-US" sz="3000" kern="1200" dirty="0" smtClean="0"/>
            <a:t>JSON?</a:t>
          </a:r>
          <a:endParaRPr lang="en-US" sz="3000" kern="1200" dirty="0"/>
        </a:p>
      </dsp:txBody>
      <dsp:txXfrm>
        <a:off x="34269" y="36968"/>
        <a:ext cx="8452061" cy="633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2629-56EF-426B-A267-C661566C8930}">
      <dsp:nvSpPr>
        <dsp:cNvPr id="0" name=""/>
        <dsp:cNvSpPr/>
      </dsp:nvSpPr>
      <dsp:spPr>
        <a:xfrm>
          <a:off x="0" y="2699"/>
          <a:ext cx="8520599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JSON</a:t>
          </a:r>
          <a:r>
            <a:rPr lang="en-US" sz="3000" kern="1200" baseline="0" dirty="0" smtClean="0"/>
            <a:t> is built on 2 structures</a:t>
          </a:r>
          <a:endParaRPr lang="en-US" sz="3000" kern="1200" dirty="0"/>
        </a:p>
      </dsp:txBody>
      <dsp:txXfrm>
        <a:off x="34269" y="36968"/>
        <a:ext cx="8452061" cy="633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2629-56EF-426B-A267-C661566C8930}">
      <dsp:nvSpPr>
        <dsp:cNvPr id="0" name=""/>
        <dsp:cNvSpPr/>
      </dsp:nvSpPr>
      <dsp:spPr>
        <a:xfrm>
          <a:off x="0" y="2699"/>
          <a:ext cx="8520599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Example JSON</a:t>
          </a:r>
          <a:r>
            <a:rPr lang="en-US" sz="3000" kern="1200" baseline="0" dirty="0" smtClean="0"/>
            <a:t> File</a:t>
          </a:r>
          <a:endParaRPr lang="en-US" sz="3000" kern="1200" dirty="0"/>
        </a:p>
      </dsp:txBody>
      <dsp:txXfrm>
        <a:off x="34269" y="36968"/>
        <a:ext cx="8452061" cy="633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2629-56EF-426B-A267-C661566C8930}">
      <dsp:nvSpPr>
        <dsp:cNvPr id="0" name=""/>
        <dsp:cNvSpPr/>
      </dsp:nvSpPr>
      <dsp:spPr>
        <a:xfrm>
          <a:off x="0" y="2699"/>
          <a:ext cx="8520599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JSON</a:t>
          </a:r>
          <a:r>
            <a:rPr lang="en-US" sz="3000" kern="1200" baseline="0" dirty="0" smtClean="0"/>
            <a:t> &amp; Java</a:t>
          </a:r>
          <a:endParaRPr lang="en-US" sz="3000" kern="1200" dirty="0"/>
        </a:p>
      </dsp:txBody>
      <dsp:txXfrm>
        <a:off x="34269" y="36968"/>
        <a:ext cx="8452061" cy="633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92629-56EF-426B-A267-C661566C8930}">
      <dsp:nvSpPr>
        <dsp:cNvPr id="0" name=""/>
        <dsp:cNvSpPr/>
      </dsp:nvSpPr>
      <dsp:spPr>
        <a:xfrm>
          <a:off x="0" y="5399"/>
          <a:ext cx="8520599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You should know this guy!</a:t>
          </a:r>
          <a:endParaRPr lang="en-US" sz="3000" kern="1200" dirty="0"/>
        </a:p>
      </dsp:txBody>
      <dsp:txXfrm>
        <a:off x="34269" y="39668"/>
        <a:ext cx="8452061" cy="633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46659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6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hyperlink" Target="https://jsonp.java.ne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58200" y="1352550"/>
            <a:ext cx="7136700" cy="2590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CIT3</a:t>
            </a:r>
            <a:r>
              <a:rPr lang="en-US" dirty="0" smtClean="0"/>
              <a:t>60</a:t>
            </a:r>
            <a:br>
              <a:rPr lang="en-US" dirty="0" smtClean="0"/>
            </a:br>
            <a:r>
              <a:rPr lang="en-US" dirty="0" smtClean="0"/>
              <a:t>JSON &amp; Java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1150" dirty="0">
                <a:solidFill>
                  <a:schemeClr val="accent2"/>
                </a:solidFill>
                <a:highlight>
                  <a:srgbClr val="FFFFFF"/>
                </a:highlight>
              </a:rPr>
              <a:t/>
            </a:r>
            <a:br>
              <a:rPr lang="en" sz="1150" dirty="0">
                <a:solidFill>
                  <a:schemeClr val="accent2"/>
                </a:solidFill>
                <a:highlight>
                  <a:srgbClr val="FFFFFF"/>
                </a:highlight>
              </a:rPr>
            </a:br>
            <a:r>
              <a:rPr lang="en" sz="1150" dirty="0">
                <a:solidFill>
                  <a:schemeClr val="accent2"/>
                </a:solidFill>
                <a:highlight>
                  <a:srgbClr val="FFFFFF"/>
                </a:highlight>
              </a:rPr>
              <a:t>Dan </a:t>
            </a:r>
            <a:r>
              <a:rPr lang="en" sz="1150" dirty="0" smtClean="0">
                <a:solidFill>
                  <a:schemeClr val="accent2"/>
                </a:solidFill>
                <a:highlight>
                  <a:srgbClr val="FFFFFF"/>
                </a:highlight>
              </a:rPr>
              <a:t>Hively</a:t>
            </a:r>
            <a:endParaRPr lang="en" sz="1150" dirty="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68" name="Shape 68"/>
          <p:cNvSpPr txBox="1"/>
          <p:nvPr/>
        </p:nvSpPr>
        <p:spPr>
          <a:xfrm flipV="1">
            <a:off x="1268574" y="666751"/>
            <a:ext cx="6808625" cy="244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1206" y="112395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432308663"/>
              </p:ext>
            </p:extLst>
          </p:nvPr>
        </p:nvGraphicFramePr>
        <p:xfrm>
          <a:off x="381000" y="336670"/>
          <a:ext cx="8520599" cy="70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150495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JavaScript </a:t>
            </a:r>
            <a:r>
              <a:rPr lang="en-US" sz="2400" dirty="0"/>
              <a:t>Object </a:t>
            </a:r>
            <a:r>
              <a:rPr lang="en-US" sz="2400" dirty="0" smtClean="0"/>
              <a:t>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lightweight data-interchange format.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</a:t>
            </a:r>
            <a:r>
              <a:rPr lang="en-US" sz="2400" dirty="0"/>
              <a:t>is easy for humans to read and write.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</a:t>
            </a:r>
            <a:r>
              <a:rPr lang="en-US" sz="2400" dirty="0"/>
              <a:t>is easy for machines to parse and generate.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</a:t>
            </a:r>
            <a:r>
              <a:rPr lang="en-US" sz="2400" dirty="0"/>
              <a:t>is based on a subset of the JavaScript Programming Language.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371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1206" y="112395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092923861"/>
              </p:ext>
            </p:extLst>
          </p:nvPr>
        </p:nvGraphicFramePr>
        <p:xfrm>
          <a:off x="381000" y="336670"/>
          <a:ext cx="8520599" cy="70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150495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 collection of name/value pairs. </a:t>
            </a:r>
            <a:endParaRPr lang="en-US" sz="2400" dirty="0" smtClean="0"/>
          </a:p>
          <a:p>
            <a:pPr marL="342900" lvl="6" indent="-342900">
              <a:buFont typeface="Arial" charset="0"/>
              <a:buChar char="•"/>
            </a:pPr>
            <a:r>
              <a:rPr lang="en-US" sz="2400" dirty="0" smtClean="0"/>
              <a:t>Maybe called </a:t>
            </a:r>
            <a:r>
              <a:rPr lang="en-US" sz="2400" dirty="0"/>
              <a:t>an </a:t>
            </a:r>
            <a:r>
              <a:rPr lang="en-US" sz="2400" i="1" dirty="0"/>
              <a:t>object</a:t>
            </a:r>
            <a:r>
              <a:rPr lang="en-US" sz="2400" dirty="0"/>
              <a:t>, record, </a:t>
            </a:r>
            <a:r>
              <a:rPr lang="en-US" sz="2400" dirty="0" err="1"/>
              <a:t>struct</a:t>
            </a:r>
            <a:r>
              <a:rPr lang="en-US" sz="2400" dirty="0"/>
              <a:t>, dictionary, hash table, keyed list, or associative array.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ordered list of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87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1206" y="112395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384581726"/>
              </p:ext>
            </p:extLst>
          </p:nvPr>
        </p:nvGraphicFramePr>
        <p:xfrm>
          <a:off x="381000" y="336670"/>
          <a:ext cx="8520599" cy="70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120015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	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"red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  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"#f00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"green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"#0f0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"blue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 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"#00f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"cyan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 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"#0ff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"magenta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"#f0f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"yellow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"#ff0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"},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{color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"black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"#000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"}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2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1206" y="112395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686313464"/>
              </p:ext>
            </p:extLst>
          </p:nvPr>
        </p:nvGraphicFramePr>
        <p:xfrm>
          <a:off x="381000" y="336670"/>
          <a:ext cx="8520599" cy="70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150495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Java can be used to read, modify &amp; manipulate JSON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</a:t>
            </a:r>
            <a:r>
              <a:rPr lang="en-US" sz="2400" dirty="0">
                <a:hlinkClick r:id="rId8"/>
              </a:rPr>
              <a:t>https://jsonp.java.net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 smtClean="0"/>
              <a:t> for details </a:t>
            </a:r>
          </a:p>
        </p:txBody>
      </p:sp>
    </p:spTree>
    <p:extLst>
      <p:ext uri="{BB962C8B-B14F-4D97-AF65-F5344CB8AC3E}">
        <p14:creationId xmlns:p14="http://schemas.microsoft.com/office/powerpoint/2010/main" val="16324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1206" y="112395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168507842"/>
              </p:ext>
            </p:extLst>
          </p:nvPr>
        </p:nvGraphicFramePr>
        <p:xfrm>
          <a:off x="381000" y="336670"/>
          <a:ext cx="8520599" cy="70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1219706"/>
            <a:ext cx="3775194" cy="37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9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300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dirty="0"/>
              <a:t>THANK YOU!!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4950"/>
            <a:ext cx="7391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92</Words>
  <Application>Microsoft Macintosh PowerPoint</Application>
  <PresentationFormat>On-screen Show (16:9)</PresentationFormat>
  <Paragraphs>32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Courier New</vt:lpstr>
      <vt:lpstr>Open Sans</vt:lpstr>
      <vt:lpstr>PT Sans Narrow</vt:lpstr>
      <vt:lpstr>Arial</vt:lpstr>
      <vt:lpstr>tropic</vt:lpstr>
      <vt:lpstr>CIT360 JSON &amp; Java  Dan Hively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CIT325 - Group 1 CHAPTER 7 PRESENTATIONS  Jason Bullock Dan Hively Daniel Allen Clayton Andersen</dc:title>
  <dc:creator>Hively,Dan</dc:creator>
  <cp:lastModifiedBy>Dan Hively</cp:lastModifiedBy>
  <cp:revision>120</cp:revision>
  <dcterms:modified xsi:type="dcterms:W3CDTF">2016-05-15T05:32:36Z</dcterms:modified>
</cp:coreProperties>
</file>